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EE2308-73A5-43A1-B132-6AFA5E298DD3}" v="224" dt="2022-07-10T14:28:04.8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4660"/>
  </p:normalViewPr>
  <p:slideViewPr>
    <p:cSldViewPr snapToGrid="0">
      <p:cViewPr varScale="1">
        <p:scale>
          <a:sx n="91" d="100"/>
          <a:sy n="91" d="100"/>
        </p:scale>
        <p:origin x="2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6F0B4B-79E6-4280-BF67-4A59BBCB83F4}" type="doc">
      <dgm:prSet loTypeId="urn:microsoft.com/office/officeart/2005/8/layout/vProcess5" loCatId="process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ED0E7DC6-46EA-4036-9978-F6B876B4783A}">
      <dgm:prSet/>
      <dgm:spPr/>
      <dgm:t>
        <a:bodyPr/>
        <a:lstStyle/>
        <a:p>
          <a:pPr rtl="0"/>
          <a:r>
            <a:rPr lang="en-US" dirty="0">
              <a:latin typeface="Avenir Next LT Pro Light" panose="02020404030301010803"/>
            </a:rPr>
            <a:t> </a:t>
          </a:r>
          <a:r>
            <a:rPr lang="en-US" dirty="0"/>
            <a:t>An app that will help the user learn as well as test their knowledge.</a:t>
          </a:r>
          <a:r>
            <a:rPr lang="en-US" dirty="0">
              <a:latin typeface="Avenir Next LT Pro Light" panose="02020404030301010803"/>
            </a:rPr>
            <a:t> </a:t>
          </a:r>
          <a:endParaRPr lang="en-US" dirty="0"/>
        </a:p>
      </dgm:t>
    </dgm:pt>
    <dgm:pt modelId="{831EAABA-E2B6-4AD0-A4A3-45896098F24D}" type="parTrans" cxnId="{74AA4D52-B9CC-43ED-B014-991A486938E3}">
      <dgm:prSet/>
      <dgm:spPr/>
      <dgm:t>
        <a:bodyPr/>
        <a:lstStyle/>
        <a:p>
          <a:endParaRPr lang="en-US"/>
        </a:p>
      </dgm:t>
    </dgm:pt>
    <dgm:pt modelId="{4A687F5E-5950-4CC7-A360-E226CA768059}" type="sibTrans" cxnId="{74AA4D52-B9CC-43ED-B014-991A486938E3}">
      <dgm:prSet/>
      <dgm:spPr/>
      <dgm:t>
        <a:bodyPr/>
        <a:lstStyle/>
        <a:p>
          <a:endParaRPr lang="en-US"/>
        </a:p>
      </dgm:t>
    </dgm:pt>
    <dgm:pt modelId="{B3C4ACF7-99A3-4673-928B-282C25101137}">
      <dgm:prSet/>
      <dgm:spPr/>
      <dgm:t>
        <a:bodyPr/>
        <a:lstStyle/>
        <a:p>
          <a:pPr rtl="0"/>
          <a:r>
            <a:rPr lang="en-US" dirty="0">
              <a:latin typeface="Avenir Next LT Pro Light" panose="02020404030301010803"/>
            </a:rPr>
            <a:t> </a:t>
          </a:r>
          <a:r>
            <a:rPr lang="en-US" dirty="0"/>
            <a:t>Questions</a:t>
          </a:r>
          <a:r>
            <a:rPr lang="en-US" dirty="0">
              <a:latin typeface="Avenir Next LT Pro Light" panose="02020404030301010803"/>
            </a:rPr>
            <a:t> will be</a:t>
          </a:r>
          <a:r>
            <a:rPr lang="en-US" dirty="0"/>
            <a:t> from different topics and of different levels. </a:t>
          </a:r>
        </a:p>
      </dgm:t>
    </dgm:pt>
    <dgm:pt modelId="{66BAAA1C-D17E-4320-8E96-5C992654B88A}" type="parTrans" cxnId="{E6771039-8934-4B48-A742-9DE90C907B07}">
      <dgm:prSet/>
      <dgm:spPr/>
      <dgm:t>
        <a:bodyPr/>
        <a:lstStyle/>
        <a:p>
          <a:endParaRPr lang="en-US"/>
        </a:p>
      </dgm:t>
    </dgm:pt>
    <dgm:pt modelId="{F9093481-DDF0-418A-9B8F-690C8C542D1B}" type="sibTrans" cxnId="{E6771039-8934-4B48-A742-9DE90C907B07}">
      <dgm:prSet/>
      <dgm:spPr/>
      <dgm:t>
        <a:bodyPr/>
        <a:lstStyle/>
        <a:p>
          <a:endParaRPr lang="en-US"/>
        </a:p>
      </dgm:t>
    </dgm:pt>
    <dgm:pt modelId="{D702CDD6-525E-409B-9C58-F29A0EE9F871}">
      <dgm:prSet/>
      <dgm:spPr/>
      <dgm:t>
        <a:bodyPr/>
        <a:lstStyle/>
        <a:p>
          <a:pPr rtl="0"/>
          <a:r>
            <a:rPr lang="en-US" dirty="0">
              <a:latin typeface="Avenir Next LT Pro Light" panose="02020404030301010803"/>
            </a:rPr>
            <a:t> </a:t>
          </a:r>
          <a:r>
            <a:rPr lang="en-US" dirty="0"/>
            <a:t>The app aims on providing a simple and accessible platform for users to enhance their knowledge.</a:t>
          </a:r>
        </a:p>
      </dgm:t>
    </dgm:pt>
    <dgm:pt modelId="{0F6E673A-12D1-4C69-992A-7805F36D61C1}" type="parTrans" cxnId="{37F23554-EAF5-4F3C-974F-07A6EB737B33}">
      <dgm:prSet/>
      <dgm:spPr/>
      <dgm:t>
        <a:bodyPr/>
        <a:lstStyle/>
        <a:p>
          <a:endParaRPr lang="en-US"/>
        </a:p>
      </dgm:t>
    </dgm:pt>
    <dgm:pt modelId="{2D6FCF59-AE5B-420A-BBFA-868675839995}" type="sibTrans" cxnId="{37F23554-EAF5-4F3C-974F-07A6EB737B33}">
      <dgm:prSet/>
      <dgm:spPr/>
      <dgm:t>
        <a:bodyPr/>
        <a:lstStyle/>
        <a:p>
          <a:endParaRPr lang="en-US"/>
        </a:p>
      </dgm:t>
    </dgm:pt>
    <dgm:pt modelId="{86950339-0867-4F83-B767-C5C9E5D90219}" type="pres">
      <dgm:prSet presAssocID="{D16F0B4B-79E6-4280-BF67-4A59BBCB83F4}" presName="outerComposite" presStyleCnt="0">
        <dgm:presLayoutVars>
          <dgm:chMax val="5"/>
          <dgm:dir/>
          <dgm:resizeHandles val="exact"/>
        </dgm:presLayoutVars>
      </dgm:prSet>
      <dgm:spPr/>
    </dgm:pt>
    <dgm:pt modelId="{6E4F66AE-50DE-4179-92EA-FA4EFE11D4A3}" type="pres">
      <dgm:prSet presAssocID="{D16F0B4B-79E6-4280-BF67-4A59BBCB83F4}" presName="dummyMaxCanvas" presStyleCnt="0">
        <dgm:presLayoutVars/>
      </dgm:prSet>
      <dgm:spPr/>
    </dgm:pt>
    <dgm:pt modelId="{9440381D-ABFE-4E2E-AD3C-0B722E96C4A4}" type="pres">
      <dgm:prSet presAssocID="{D16F0B4B-79E6-4280-BF67-4A59BBCB83F4}" presName="ThreeNodes_1" presStyleLbl="node1" presStyleIdx="0" presStyleCnt="3">
        <dgm:presLayoutVars>
          <dgm:bulletEnabled val="1"/>
        </dgm:presLayoutVars>
      </dgm:prSet>
      <dgm:spPr/>
    </dgm:pt>
    <dgm:pt modelId="{BBC026F8-52B8-4D5C-BD2A-E6E23D0DFB8E}" type="pres">
      <dgm:prSet presAssocID="{D16F0B4B-79E6-4280-BF67-4A59BBCB83F4}" presName="ThreeNodes_2" presStyleLbl="node1" presStyleIdx="1" presStyleCnt="3">
        <dgm:presLayoutVars>
          <dgm:bulletEnabled val="1"/>
        </dgm:presLayoutVars>
      </dgm:prSet>
      <dgm:spPr/>
    </dgm:pt>
    <dgm:pt modelId="{410BA574-81B9-476F-A938-7273540BAF8A}" type="pres">
      <dgm:prSet presAssocID="{D16F0B4B-79E6-4280-BF67-4A59BBCB83F4}" presName="ThreeNodes_3" presStyleLbl="node1" presStyleIdx="2" presStyleCnt="3">
        <dgm:presLayoutVars>
          <dgm:bulletEnabled val="1"/>
        </dgm:presLayoutVars>
      </dgm:prSet>
      <dgm:spPr/>
    </dgm:pt>
    <dgm:pt modelId="{7248CCE4-63CE-4845-952A-B9230C1BFFD7}" type="pres">
      <dgm:prSet presAssocID="{D16F0B4B-79E6-4280-BF67-4A59BBCB83F4}" presName="ThreeConn_1-2" presStyleLbl="fgAccFollowNode1" presStyleIdx="0" presStyleCnt="2">
        <dgm:presLayoutVars>
          <dgm:bulletEnabled val="1"/>
        </dgm:presLayoutVars>
      </dgm:prSet>
      <dgm:spPr/>
    </dgm:pt>
    <dgm:pt modelId="{B2153FD6-D7B1-46AB-BCDD-CC9251676D21}" type="pres">
      <dgm:prSet presAssocID="{D16F0B4B-79E6-4280-BF67-4A59BBCB83F4}" presName="ThreeConn_2-3" presStyleLbl="fgAccFollowNode1" presStyleIdx="1" presStyleCnt="2">
        <dgm:presLayoutVars>
          <dgm:bulletEnabled val="1"/>
        </dgm:presLayoutVars>
      </dgm:prSet>
      <dgm:spPr/>
    </dgm:pt>
    <dgm:pt modelId="{0DC03309-8927-482B-AF83-75170378A3E1}" type="pres">
      <dgm:prSet presAssocID="{D16F0B4B-79E6-4280-BF67-4A59BBCB83F4}" presName="ThreeNodes_1_text" presStyleLbl="node1" presStyleIdx="2" presStyleCnt="3">
        <dgm:presLayoutVars>
          <dgm:bulletEnabled val="1"/>
        </dgm:presLayoutVars>
      </dgm:prSet>
      <dgm:spPr/>
    </dgm:pt>
    <dgm:pt modelId="{CA3AC140-9AC2-4F54-BF7D-18BF199DEDF9}" type="pres">
      <dgm:prSet presAssocID="{D16F0B4B-79E6-4280-BF67-4A59BBCB83F4}" presName="ThreeNodes_2_text" presStyleLbl="node1" presStyleIdx="2" presStyleCnt="3">
        <dgm:presLayoutVars>
          <dgm:bulletEnabled val="1"/>
        </dgm:presLayoutVars>
      </dgm:prSet>
      <dgm:spPr/>
    </dgm:pt>
    <dgm:pt modelId="{66C8C3AE-4717-4293-9292-B5BB002FD1FD}" type="pres">
      <dgm:prSet presAssocID="{D16F0B4B-79E6-4280-BF67-4A59BBCB83F4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893EC1E-E8B0-4412-904A-AEE7F80A2716}" type="presOf" srcId="{D16F0B4B-79E6-4280-BF67-4A59BBCB83F4}" destId="{86950339-0867-4F83-B767-C5C9E5D90219}" srcOrd="0" destOrd="0" presId="urn:microsoft.com/office/officeart/2005/8/layout/vProcess5"/>
    <dgm:cxn modelId="{E6771039-8934-4B48-A742-9DE90C907B07}" srcId="{D16F0B4B-79E6-4280-BF67-4A59BBCB83F4}" destId="{B3C4ACF7-99A3-4673-928B-282C25101137}" srcOrd="1" destOrd="0" parTransId="{66BAAA1C-D17E-4320-8E96-5C992654B88A}" sibTransId="{F9093481-DDF0-418A-9B8F-690C8C542D1B}"/>
    <dgm:cxn modelId="{DAA9025C-076D-4BEF-86B9-570D074A242B}" type="presOf" srcId="{B3C4ACF7-99A3-4673-928B-282C25101137}" destId="{BBC026F8-52B8-4D5C-BD2A-E6E23D0DFB8E}" srcOrd="0" destOrd="0" presId="urn:microsoft.com/office/officeart/2005/8/layout/vProcess5"/>
    <dgm:cxn modelId="{1699DE46-95FD-4BE5-A8B7-5B0F6F9244A5}" type="presOf" srcId="{F9093481-DDF0-418A-9B8F-690C8C542D1B}" destId="{B2153FD6-D7B1-46AB-BCDD-CC9251676D21}" srcOrd="0" destOrd="0" presId="urn:microsoft.com/office/officeart/2005/8/layout/vProcess5"/>
    <dgm:cxn modelId="{B8F18671-7FC7-49D9-B41C-4F5D41C548D9}" type="presOf" srcId="{ED0E7DC6-46EA-4036-9978-F6B876B4783A}" destId="{0DC03309-8927-482B-AF83-75170378A3E1}" srcOrd="1" destOrd="0" presId="urn:microsoft.com/office/officeart/2005/8/layout/vProcess5"/>
    <dgm:cxn modelId="{74AA4D52-B9CC-43ED-B014-991A486938E3}" srcId="{D16F0B4B-79E6-4280-BF67-4A59BBCB83F4}" destId="{ED0E7DC6-46EA-4036-9978-F6B876B4783A}" srcOrd="0" destOrd="0" parTransId="{831EAABA-E2B6-4AD0-A4A3-45896098F24D}" sibTransId="{4A687F5E-5950-4CC7-A360-E226CA768059}"/>
    <dgm:cxn modelId="{37F23554-EAF5-4F3C-974F-07A6EB737B33}" srcId="{D16F0B4B-79E6-4280-BF67-4A59BBCB83F4}" destId="{D702CDD6-525E-409B-9C58-F29A0EE9F871}" srcOrd="2" destOrd="0" parTransId="{0F6E673A-12D1-4C69-992A-7805F36D61C1}" sibTransId="{2D6FCF59-AE5B-420A-BBFA-868675839995}"/>
    <dgm:cxn modelId="{5C6D94A2-64FF-48BF-9B38-3C0F8B7A1F3F}" type="presOf" srcId="{D702CDD6-525E-409B-9C58-F29A0EE9F871}" destId="{410BA574-81B9-476F-A938-7273540BAF8A}" srcOrd="0" destOrd="0" presId="urn:microsoft.com/office/officeart/2005/8/layout/vProcess5"/>
    <dgm:cxn modelId="{DBBE36D3-1696-4E9D-A1ED-37DB0C512295}" type="presOf" srcId="{ED0E7DC6-46EA-4036-9978-F6B876B4783A}" destId="{9440381D-ABFE-4E2E-AD3C-0B722E96C4A4}" srcOrd="0" destOrd="0" presId="urn:microsoft.com/office/officeart/2005/8/layout/vProcess5"/>
    <dgm:cxn modelId="{568039DF-9218-45A7-A5FB-31EE9CAACB3D}" type="presOf" srcId="{D702CDD6-525E-409B-9C58-F29A0EE9F871}" destId="{66C8C3AE-4717-4293-9292-B5BB002FD1FD}" srcOrd="1" destOrd="0" presId="urn:microsoft.com/office/officeart/2005/8/layout/vProcess5"/>
    <dgm:cxn modelId="{AC68F1E0-E5A3-4638-95CA-2BE876BF9464}" type="presOf" srcId="{B3C4ACF7-99A3-4673-928B-282C25101137}" destId="{CA3AC140-9AC2-4F54-BF7D-18BF199DEDF9}" srcOrd="1" destOrd="0" presId="urn:microsoft.com/office/officeart/2005/8/layout/vProcess5"/>
    <dgm:cxn modelId="{F9ACC7FD-BC31-450B-9793-E49D005555A0}" type="presOf" srcId="{4A687F5E-5950-4CC7-A360-E226CA768059}" destId="{7248CCE4-63CE-4845-952A-B9230C1BFFD7}" srcOrd="0" destOrd="0" presId="urn:microsoft.com/office/officeart/2005/8/layout/vProcess5"/>
    <dgm:cxn modelId="{594ED8B6-4BD6-4862-99A3-41B543353214}" type="presParOf" srcId="{86950339-0867-4F83-B767-C5C9E5D90219}" destId="{6E4F66AE-50DE-4179-92EA-FA4EFE11D4A3}" srcOrd="0" destOrd="0" presId="urn:microsoft.com/office/officeart/2005/8/layout/vProcess5"/>
    <dgm:cxn modelId="{CF21DF26-40E2-404C-A5C0-EB39F46FFBC8}" type="presParOf" srcId="{86950339-0867-4F83-B767-C5C9E5D90219}" destId="{9440381D-ABFE-4E2E-AD3C-0B722E96C4A4}" srcOrd="1" destOrd="0" presId="urn:microsoft.com/office/officeart/2005/8/layout/vProcess5"/>
    <dgm:cxn modelId="{7ECC4EF0-C94A-43A7-98F3-600738CD3B98}" type="presParOf" srcId="{86950339-0867-4F83-B767-C5C9E5D90219}" destId="{BBC026F8-52B8-4D5C-BD2A-E6E23D0DFB8E}" srcOrd="2" destOrd="0" presId="urn:microsoft.com/office/officeart/2005/8/layout/vProcess5"/>
    <dgm:cxn modelId="{C10215AA-9553-4DF3-A02A-F74E1838CCA6}" type="presParOf" srcId="{86950339-0867-4F83-B767-C5C9E5D90219}" destId="{410BA574-81B9-476F-A938-7273540BAF8A}" srcOrd="3" destOrd="0" presId="urn:microsoft.com/office/officeart/2005/8/layout/vProcess5"/>
    <dgm:cxn modelId="{8F288DD0-B0F5-45A4-BAF9-6185CCDCE937}" type="presParOf" srcId="{86950339-0867-4F83-B767-C5C9E5D90219}" destId="{7248CCE4-63CE-4845-952A-B9230C1BFFD7}" srcOrd="4" destOrd="0" presId="urn:microsoft.com/office/officeart/2005/8/layout/vProcess5"/>
    <dgm:cxn modelId="{5E9BB189-1534-49D1-ACC1-330A095C3823}" type="presParOf" srcId="{86950339-0867-4F83-B767-C5C9E5D90219}" destId="{B2153FD6-D7B1-46AB-BCDD-CC9251676D21}" srcOrd="5" destOrd="0" presId="urn:microsoft.com/office/officeart/2005/8/layout/vProcess5"/>
    <dgm:cxn modelId="{6D7CF2CA-CEA0-4AB9-8B3A-16893B7A7867}" type="presParOf" srcId="{86950339-0867-4F83-B767-C5C9E5D90219}" destId="{0DC03309-8927-482B-AF83-75170378A3E1}" srcOrd="6" destOrd="0" presId="urn:microsoft.com/office/officeart/2005/8/layout/vProcess5"/>
    <dgm:cxn modelId="{EAEE42D5-5374-475B-87FC-16ADD5B9520F}" type="presParOf" srcId="{86950339-0867-4F83-B767-C5C9E5D90219}" destId="{CA3AC140-9AC2-4F54-BF7D-18BF199DEDF9}" srcOrd="7" destOrd="0" presId="urn:microsoft.com/office/officeart/2005/8/layout/vProcess5"/>
    <dgm:cxn modelId="{DC0EC36E-3412-423A-9A12-289AC32234F2}" type="presParOf" srcId="{86950339-0867-4F83-B767-C5C9E5D90219}" destId="{66C8C3AE-4717-4293-9292-B5BB002FD1FD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B4F0B6-A1CB-4B87-9584-4516D4CCED2C}" type="doc">
      <dgm:prSet loTypeId="urn:microsoft.com/office/officeart/2005/8/layout/hierarchy1" loCatId="hierarchy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4F6D108D-D017-4488-A814-C7420E867F95}">
      <dgm:prSet/>
      <dgm:spPr/>
      <dgm:t>
        <a:bodyPr/>
        <a:lstStyle/>
        <a:p>
          <a:r>
            <a:rPr lang="en-US"/>
            <a:t>Android Studio</a:t>
          </a:r>
        </a:p>
      </dgm:t>
    </dgm:pt>
    <dgm:pt modelId="{F9B560BD-B238-474D-B717-C9B096F0673E}" type="parTrans" cxnId="{2C5902FD-07C1-468A-8596-85FE4524C7F5}">
      <dgm:prSet/>
      <dgm:spPr/>
      <dgm:t>
        <a:bodyPr/>
        <a:lstStyle/>
        <a:p>
          <a:endParaRPr lang="en-US"/>
        </a:p>
      </dgm:t>
    </dgm:pt>
    <dgm:pt modelId="{A0EF2914-9F98-4427-9780-F52B1094ED62}" type="sibTrans" cxnId="{2C5902FD-07C1-468A-8596-85FE4524C7F5}">
      <dgm:prSet/>
      <dgm:spPr/>
      <dgm:t>
        <a:bodyPr/>
        <a:lstStyle/>
        <a:p>
          <a:endParaRPr lang="en-US"/>
        </a:p>
      </dgm:t>
    </dgm:pt>
    <dgm:pt modelId="{D84A60A1-040F-439A-ABA6-F490FF1ECD7B}">
      <dgm:prSet/>
      <dgm:spPr/>
      <dgm:t>
        <a:bodyPr/>
        <a:lstStyle/>
        <a:p>
          <a:r>
            <a:rPr lang="en-US"/>
            <a:t>Language - Kotlin</a:t>
          </a:r>
        </a:p>
      </dgm:t>
    </dgm:pt>
    <dgm:pt modelId="{E88CF921-60A9-4614-9CC5-0061E0AAFA2D}" type="parTrans" cxnId="{6B18C206-0CB1-4702-9D3E-6B0B46A9F106}">
      <dgm:prSet/>
      <dgm:spPr/>
      <dgm:t>
        <a:bodyPr/>
        <a:lstStyle/>
        <a:p>
          <a:endParaRPr lang="en-US"/>
        </a:p>
      </dgm:t>
    </dgm:pt>
    <dgm:pt modelId="{2AF99B6C-5976-4C1B-8374-D44AEBD29EBD}" type="sibTrans" cxnId="{6B18C206-0CB1-4702-9D3E-6B0B46A9F106}">
      <dgm:prSet/>
      <dgm:spPr/>
      <dgm:t>
        <a:bodyPr/>
        <a:lstStyle/>
        <a:p>
          <a:endParaRPr lang="en-US"/>
        </a:p>
      </dgm:t>
    </dgm:pt>
    <dgm:pt modelId="{FB47A8B0-6303-470D-91CF-2517E05D9CE9}" type="pres">
      <dgm:prSet presAssocID="{7AB4F0B6-A1CB-4B87-9584-4516D4CCED2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057144-8EF6-46CF-A19E-171735D43161}" type="pres">
      <dgm:prSet presAssocID="{4F6D108D-D017-4488-A814-C7420E867F95}" presName="hierRoot1" presStyleCnt="0"/>
      <dgm:spPr/>
    </dgm:pt>
    <dgm:pt modelId="{43056891-585D-499A-A5B2-3558C6DEE6F9}" type="pres">
      <dgm:prSet presAssocID="{4F6D108D-D017-4488-A814-C7420E867F95}" presName="composite" presStyleCnt="0"/>
      <dgm:spPr/>
    </dgm:pt>
    <dgm:pt modelId="{CE44E060-BB1B-411E-9F2C-8787BE3F35D8}" type="pres">
      <dgm:prSet presAssocID="{4F6D108D-D017-4488-A814-C7420E867F95}" presName="background" presStyleLbl="node0" presStyleIdx="0" presStyleCnt="2"/>
      <dgm:spPr/>
    </dgm:pt>
    <dgm:pt modelId="{B7A7A273-AF8B-4E14-8D69-EBC7D58D35B5}" type="pres">
      <dgm:prSet presAssocID="{4F6D108D-D017-4488-A814-C7420E867F95}" presName="text" presStyleLbl="fgAcc0" presStyleIdx="0" presStyleCnt="2">
        <dgm:presLayoutVars>
          <dgm:chPref val="3"/>
        </dgm:presLayoutVars>
      </dgm:prSet>
      <dgm:spPr/>
    </dgm:pt>
    <dgm:pt modelId="{97CCE912-1E32-4489-89CB-D17DFD8E1BF7}" type="pres">
      <dgm:prSet presAssocID="{4F6D108D-D017-4488-A814-C7420E867F95}" presName="hierChild2" presStyleCnt="0"/>
      <dgm:spPr/>
    </dgm:pt>
    <dgm:pt modelId="{1D25B610-B2FA-422E-8533-5197A1E71843}" type="pres">
      <dgm:prSet presAssocID="{D84A60A1-040F-439A-ABA6-F490FF1ECD7B}" presName="hierRoot1" presStyleCnt="0"/>
      <dgm:spPr/>
    </dgm:pt>
    <dgm:pt modelId="{D048B0E6-3892-46B0-947F-B7B9C71A99A8}" type="pres">
      <dgm:prSet presAssocID="{D84A60A1-040F-439A-ABA6-F490FF1ECD7B}" presName="composite" presStyleCnt="0"/>
      <dgm:spPr/>
    </dgm:pt>
    <dgm:pt modelId="{C8040287-B9F3-44AC-A5EA-74F1E2A0BDB5}" type="pres">
      <dgm:prSet presAssocID="{D84A60A1-040F-439A-ABA6-F490FF1ECD7B}" presName="background" presStyleLbl="node0" presStyleIdx="1" presStyleCnt="2"/>
      <dgm:spPr/>
    </dgm:pt>
    <dgm:pt modelId="{60C079CC-2E48-4F4C-ACAA-0938AD8AECD0}" type="pres">
      <dgm:prSet presAssocID="{D84A60A1-040F-439A-ABA6-F490FF1ECD7B}" presName="text" presStyleLbl="fgAcc0" presStyleIdx="1" presStyleCnt="2">
        <dgm:presLayoutVars>
          <dgm:chPref val="3"/>
        </dgm:presLayoutVars>
      </dgm:prSet>
      <dgm:spPr/>
    </dgm:pt>
    <dgm:pt modelId="{398FD664-74F3-4B19-9CAC-1F096383B933}" type="pres">
      <dgm:prSet presAssocID="{D84A60A1-040F-439A-ABA6-F490FF1ECD7B}" presName="hierChild2" presStyleCnt="0"/>
      <dgm:spPr/>
    </dgm:pt>
  </dgm:ptLst>
  <dgm:cxnLst>
    <dgm:cxn modelId="{6B18C206-0CB1-4702-9D3E-6B0B46A9F106}" srcId="{7AB4F0B6-A1CB-4B87-9584-4516D4CCED2C}" destId="{D84A60A1-040F-439A-ABA6-F490FF1ECD7B}" srcOrd="1" destOrd="0" parTransId="{E88CF921-60A9-4614-9CC5-0061E0AAFA2D}" sibTransId="{2AF99B6C-5976-4C1B-8374-D44AEBD29EBD}"/>
    <dgm:cxn modelId="{27DEB57A-DB91-4CD4-B652-C49A8FC6724C}" type="presOf" srcId="{D84A60A1-040F-439A-ABA6-F490FF1ECD7B}" destId="{60C079CC-2E48-4F4C-ACAA-0938AD8AECD0}" srcOrd="0" destOrd="0" presId="urn:microsoft.com/office/officeart/2005/8/layout/hierarchy1"/>
    <dgm:cxn modelId="{864277A3-D7DC-4DBF-9EDB-1FEE18B8C866}" type="presOf" srcId="{4F6D108D-D017-4488-A814-C7420E867F95}" destId="{B7A7A273-AF8B-4E14-8D69-EBC7D58D35B5}" srcOrd="0" destOrd="0" presId="urn:microsoft.com/office/officeart/2005/8/layout/hierarchy1"/>
    <dgm:cxn modelId="{231B6DC0-0297-4649-9BB9-C3A61AC7C476}" type="presOf" srcId="{7AB4F0B6-A1CB-4B87-9584-4516D4CCED2C}" destId="{FB47A8B0-6303-470D-91CF-2517E05D9CE9}" srcOrd="0" destOrd="0" presId="urn:microsoft.com/office/officeart/2005/8/layout/hierarchy1"/>
    <dgm:cxn modelId="{2C5902FD-07C1-468A-8596-85FE4524C7F5}" srcId="{7AB4F0B6-A1CB-4B87-9584-4516D4CCED2C}" destId="{4F6D108D-D017-4488-A814-C7420E867F95}" srcOrd="0" destOrd="0" parTransId="{F9B560BD-B238-474D-B717-C9B096F0673E}" sibTransId="{A0EF2914-9F98-4427-9780-F52B1094ED62}"/>
    <dgm:cxn modelId="{F89C6085-89E8-4052-B261-32A3B80C1A3D}" type="presParOf" srcId="{FB47A8B0-6303-470D-91CF-2517E05D9CE9}" destId="{D7057144-8EF6-46CF-A19E-171735D43161}" srcOrd="0" destOrd="0" presId="urn:microsoft.com/office/officeart/2005/8/layout/hierarchy1"/>
    <dgm:cxn modelId="{6D69DF56-B7C8-4E67-AEA9-E06F085EF2EE}" type="presParOf" srcId="{D7057144-8EF6-46CF-A19E-171735D43161}" destId="{43056891-585D-499A-A5B2-3558C6DEE6F9}" srcOrd="0" destOrd="0" presId="urn:microsoft.com/office/officeart/2005/8/layout/hierarchy1"/>
    <dgm:cxn modelId="{AB8A1A44-CD0C-40DC-8D2C-C36E023F1765}" type="presParOf" srcId="{43056891-585D-499A-A5B2-3558C6DEE6F9}" destId="{CE44E060-BB1B-411E-9F2C-8787BE3F35D8}" srcOrd="0" destOrd="0" presId="urn:microsoft.com/office/officeart/2005/8/layout/hierarchy1"/>
    <dgm:cxn modelId="{14B77CFC-BD6F-4A24-8702-F3FD619ADA89}" type="presParOf" srcId="{43056891-585D-499A-A5B2-3558C6DEE6F9}" destId="{B7A7A273-AF8B-4E14-8D69-EBC7D58D35B5}" srcOrd="1" destOrd="0" presId="urn:microsoft.com/office/officeart/2005/8/layout/hierarchy1"/>
    <dgm:cxn modelId="{EBD7B420-59B8-4DA2-8D76-FEB33BC5DA01}" type="presParOf" srcId="{D7057144-8EF6-46CF-A19E-171735D43161}" destId="{97CCE912-1E32-4489-89CB-D17DFD8E1BF7}" srcOrd="1" destOrd="0" presId="urn:microsoft.com/office/officeart/2005/8/layout/hierarchy1"/>
    <dgm:cxn modelId="{AEFA7B7B-7374-4A71-B71D-28E3B889E961}" type="presParOf" srcId="{FB47A8B0-6303-470D-91CF-2517E05D9CE9}" destId="{1D25B610-B2FA-422E-8533-5197A1E71843}" srcOrd="1" destOrd="0" presId="urn:microsoft.com/office/officeart/2005/8/layout/hierarchy1"/>
    <dgm:cxn modelId="{F422F570-B9BD-442C-B766-088C559AC913}" type="presParOf" srcId="{1D25B610-B2FA-422E-8533-5197A1E71843}" destId="{D048B0E6-3892-46B0-947F-B7B9C71A99A8}" srcOrd="0" destOrd="0" presId="urn:microsoft.com/office/officeart/2005/8/layout/hierarchy1"/>
    <dgm:cxn modelId="{4A9E29A3-67BD-4C18-85BA-31892298148B}" type="presParOf" srcId="{D048B0E6-3892-46B0-947F-B7B9C71A99A8}" destId="{C8040287-B9F3-44AC-A5EA-74F1E2A0BDB5}" srcOrd="0" destOrd="0" presId="urn:microsoft.com/office/officeart/2005/8/layout/hierarchy1"/>
    <dgm:cxn modelId="{B28DC2F0-47CE-49D8-BAA3-09A40F6A62CE}" type="presParOf" srcId="{D048B0E6-3892-46B0-947F-B7B9C71A99A8}" destId="{60C079CC-2E48-4F4C-ACAA-0938AD8AECD0}" srcOrd="1" destOrd="0" presId="urn:microsoft.com/office/officeart/2005/8/layout/hierarchy1"/>
    <dgm:cxn modelId="{4FB47DF8-9506-4345-ADB2-09D025C0B75D}" type="presParOf" srcId="{1D25B610-B2FA-422E-8533-5197A1E71843}" destId="{398FD664-74F3-4B19-9CAC-1F096383B93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22B6EBB-CC22-4F09-AB36-2BA19198CD28}" type="doc">
      <dgm:prSet loTypeId="urn:microsoft.com/office/officeart/2005/8/layout/hierarchy1" loCatId="hierarchy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71584E15-9B19-4A57-88B2-6A5AD7FE8319}">
      <dgm:prSet/>
      <dgm:spPr/>
      <dgm:t>
        <a:bodyPr/>
        <a:lstStyle/>
        <a:p>
          <a:r>
            <a:rPr lang="en-US"/>
            <a:t>Basic Activities </a:t>
          </a:r>
        </a:p>
      </dgm:t>
    </dgm:pt>
    <dgm:pt modelId="{FDB04B6D-3EFB-4604-9673-E5A4CA9493F7}" type="parTrans" cxnId="{82E52474-840F-40D8-9C53-2CBD89060849}">
      <dgm:prSet/>
      <dgm:spPr/>
      <dgm:t>
        <a:bodyPr/>
        <a:lstStyle/>
        <a:p>
          <a:endParaRPr lang="en-US"/>
        </a:p>
      </dgm:t>
    </dgm:pt>
    <dgm:pt modelId="{B09F55EE-995D-4FAB-89FA-E20722220EBB}" type="sibTrans" cxnId="{82E52474-840F-40D8-9C53-2CBD89060849}">
      <dgm:prSet/>
      <dgm:spPr/>
      <dgm:t>
        <a:bodyPr/>
        <a:lstStyle/>
        <a:p>
          <a:endParaRPr lang="en-US"/>
        </a:p>
      </dgm:t>
    </dgm:pt>
    <dgm:pt modelId="{13BCE032-D8BA-4EC8-B0EB-D4CB6A85C5A8}">
      <dgm:prSet/>
      <dgm:spPr/>
      <dgm:t>
        <a:bodyPr/>
        <a:lstStyle/>
        <a:p>
          <a:r>
            <a:rPr lang="en-US"/>
            <a:t>Questions</a:t>
          </a:r>
        </a:p>
      </dgm:t>
    </dgm:pt>
    <dgm:pt modelId="{4CAB044E-18D0-4EA7-94E4-86FE231EDDBB}" type="parTrans" cxnId="{D9EE0C92-A9F1-4383-9EF5-DEE8FE2CAE61}">
      <dgm:prSet/>
      <dgm:spPr/>
      <dgm:t>
        <a:bodyPr/>
        <a:lstStyle/>
        <a:p>
          <a:endParaRPr lang="en-US"/>
        </a:p>
      </dgm:t>
    </dgm:pt>
    <dgm:pt modelId="{F258AB7E-FAD5-4E5E-B5DB-7F4BFA20328F}" type="sibTrans" cxnId="{D9EE0C92-A9F1-4383-9EF5-DEE8FE2CAE61}">
      <dgm:prSet/>
      <dgm:spPr/>
      <dgm:t>
        <a:bodyPr/>
        <a:lstStyle/>
        <a:p>
          <a:endParaRPr lang="en-US"/>
        </a:p>
      </dgm:t>
    </dgm:pt>
    <dgm:pt modelId="{9B564EBD-5ACF-46B5-80C5-FADC67CB1B37}">
      <dgm:prSet/>
      <dgm:spPr/>
      <dgm:t>
        <a:bodyPr/>
        <a:lstStyle/>
        <a:p>
          <a:r>
            <a:rPr lang="en-US"/>
            <a:t>Answers</a:t>
          </a:r>
        </a:p>
      </dgm:t>
    </dgm:pt>
    <dgm:pt modelId="{EDC6F1A7-8A59-4A08-865F-37B984340D67}" type="parTrans" cxnId="{D6196ECF-92B8-4E14-8D9F-A7F40E772D65}">
      <dgm:prSet/>
      <dgm:spPr/>
      <dgm:t>
        <a:bodyPr/>
        <a:lstStyle/>
        <a:p>
          <a:endParaRPr lang="en-US"/>
        </a:p>
      </dgm:t>
    </dgm:pt>
    <dgm:pt modelId="{3E210BD4-877A-4F87-8E1A-566F68DECD12}" type="sibTrans" cxnId="{D6196ECF-92B8-4E14-8D9F-A7F40E772D65}">
      <dgm:prSet/>
      <dgm:spPr/>
      <dgm:t>
        <a:bodyPr/>
        <a:lstStyle/>
        <a:p>
          <a:endParaRPr lang="en-US"/>
        </a:p>
      </dgm:t>
    </dgm:pt>
    <dgm:pt modelId="{8FC949EF-E571-4350-AFA3-5C2209C6A8AE}">
      <dgm:prSet/>
      <dgm:spPr/>
      <dgm:t>
        <a:bodyPr/>
        <a:lstStyle/>
        <a:p>
          <a:r>
            <a:rPr lang="en-US"/>
            <a:t>Quizzes</a:t>
          </a:r>
        </a:p>
      </dgm:t>
    </dgm:pt>
    <dgm:pt modelId="{B7575FD8-A67F-45BE-A787-ED4EE1E161DC}" type="parTrans" cxnId="{EAF3C3F2-D25B-4C84-B3E5-86F83BA27521}">
      <dgm:prSet/>
      <dgm:spPr/>
      <dgm:t>
        <a:bodyPr/>
        <a:lstStyle/>
        <a:p>
          <a:endParaRPr lang="en-US"/>
        </a:p>
      </dgm:t>
    </dgm:pt>
    <dgm:pt modelId="{4DC08237-757C-449B-B0B6-3BC7AB0B68C1}" type="sibTrans" cxnId="{EAF3C3F2-D25B-4C84-B3E5-86F83BA27521}">
      <dgm:prSet/>
      <dgm:spPr/>
      <dgm:t>
        <a:bodyPr/>
        <a:lstStyle/>
        <a:p>
          <a:endParaRPr lang="en-US"/>
        </a:p>
      </dgm:t>
    </dgm:pt>
    <dgm:pt modelId="{45D08EC3-4B15-45E2-8266-766683A48394}" type="pres">
      <dgm:prSet presAssocID="{B22B6EBB-CC22-4F09-AB36-2BA19198CD2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9244E54-F9B2-4CCD-9821-A07D1E6CFC47}" type="pres">
      <dgm:prSet presAssocID="{71584E15-9B19-4A57-88B2-6A5AD7FE8319}" presName="hierRoot1" presStyleCnt="0"/>
      <dgm:spPr/>
    </dgm:pt>
    <dgm:pt modelId="{A935A676-0E09-41C8-826D-ECA7815EEEF4}" type="pres">
      <dgm:prSet presAssocID="{71584E15-9B19-4A57-88B2-6A5AD7FE8319}" presName="composite" presStyleCnt="0"/>
      <dgm:spPr/>
    </dgm:pt>
    <dgm:pt modelId="{0780726A-8CAF-47D8-9CC6-7E89E4945F57}" type="pres">
      <dgm:prSet presAssocID="{71584E15-9B19-4A57-88B2-6A5AD7FE8319}" presName="background" presStyleLbl="node0" presStyleIdx="0" presStyleCnt="4"/>
      <dgm:spPr/>
    </dgm:pt>
    <dgm:pt modelId="{1E28ABFA-1856-492E-9999-D5059DA5C99E}" type="pres">
      <dgm:prSet presAssocID="{71584E15-9B19-4A57-88B2-6A5AD7FE8319}" presName="text" presStyleLbl="fgAcc0" presStyleIdx="0" presStyleCnt="4">
        <dgm:presLayoutVars>
          <dgm:chPref val="3"/>
        </dgm:presLayoutVars>
      </dgm:prSet>
      <dgm:spPr/>
    </dgm:pt>
    <dgm:pt modelId="{0F8ABFEB-7362-42BF-9023-88A5309FF0B8}" type="pres">
      <dgm:prSet presAssocID="{71584E15-9B19-4A57-88B2-6A5AD7FE8319}" presName="hierChild2" presStyleCnt="0"/>
      <dgm:spPr/>
    </dgm:pt>
    <dgm:pt modelId="{0C6C6377-E86C-4029-ACB5-2DC4C0E05D5E}" type="pres">
      <dgm:prSet presAssocID="{13BCE032-D8BA-4EC8-B0EB-D4CB6A85C5A8}" presName="hierRoot1" presStyleCnt="0"/>
      <dgm:spPr/>
    </dgm:pt>
    <dgm:pt modelId="{12F43B2B-93D6-479B-9C17-1008E17F5617}" type="pres">
      <dgm:prSet presAssocID="{13BCE032-D8BA-4EC8-B0EB-D4CB6A85C5A8}" presName="composite" presStyleCnt="0"/>
      <dgm:spPr/>
    </dgm:pt>
    <dgm:pt modelId="{CF518BEC-C94C-4B3F-BA2E-9BFD41B23542}" type="pres">
      <dgm:prSet presAssocID="{13BCE032-D8BA-4EC8-B0EB-D4CB6A85C5A8}" presName="background" presStyleLbl="node0" presStyleIdx="1" presStyleCnt="4"/>
      <dgm:spPr/>
    </dgm:pt>
    <dgm:pt modelId="{77577BE6-52E7-46CD-B3E3-9FAB10183D52}" type="pres">
      <dgm:prSet presAssocID="{13BCE032-D8BA-4EC8-B0EB-D4CB6A85C5A8}" presName="text" presStyleLbl="fgAcc0" presStyleIdx="1" presStyleCnt="4">
        <dgm:presLayoutVars>
          <dgm:chPref val="3"/>
        </dgm:presLayoutVars>
      </dgm:prSet>
      <dgm:spPr/>
    </dgm:pt>
    <dgm:pt modelId="{1A80A70E-40CA-4C41-87DE-69362E295F50}" type="pres">
      <dgm:prSet presAssocID="{13BCE032-D8BA-4EC8-B0EB-D4CB6A85C5A8}" presName="hierChild2" presStyleCnt="0"/>
      <dgm:spPr/>
    </dgm:pt>
    <dgm:pt modelId="{957BF253-FF22-4863-8465-71D013400287}" type="pres">
      <dgm:prSet presAssocID="{9B564EBD-5ACF-46B5-80C5-FADC67CB1B37}" presName="hierRoot1" presStyleCnt="0"/>
      <dgm:spPr/>
    </dgm:pt>
    <dgm:pt modelId="{CC233406-22AB-45EF-9C64-ABD64F6A1332}" type="pres">
      <dgm:prSet presAssocID="{9B564EBD-5ACF-46B5-80C5-FADC67CB1B37}" presName="composite" presStyleCnt="0"/>
      <dgm:spPr/>
    </dgm:pt>
    <dgm:pt modelId="{A58C048D-BCA0-48C2-A521-78A781177B9A}" type="pres">
      <dgm:prSet presAssocID="{9B564EBD-5ACF-46B5-80C5-FADC67CB1B37}" presName="background" presStyleLbl="node0" presStyleIdx="2" presStyleCnt="4"/>
      <dgm:spPr/>
    </dgm:pt>
    <dgm:pt modelId="{543B4566-CAD9-4617-8046-C7A17E894463}" type="pres">
      <dgm:prSet presAssocID="{9B564EBD-5ACF-46B5-80C5-FADC67CB1B37}" presName="text" presStyleLbl="fgAcc0" presStyleIdx="2" presStyleCnt="4">
        <dgm:presLayoutVars>
          <dgm:chPref val="3"/>
        </dgm:presLayoutVars>
      </dgm:prSet>
      <dgm:spPr/>
    </dgm:pt>
    <dgm:pt modelId="{68381488-BEBC-4ACD-8165-F7E442C73943}" type="pres">
      <dgm:prSet presAssocID="{9B564EBD-5ACF-46B5-80C5-FADC67CB1B37}" presName="hierChild2" presStyleCnt="0"/>
      <dgm:spPr/>
    </dgm:pt>
    <dgm:pt modelId="{ED04D6F7-D22B-43EC-8417-3FDCA16E92A1}" type="pres">
      <dgm:prSet presAssocID="{8FC949EF-E571-4350-AFA3-5C2209C6A8AE}" presName="hierRoot1" presStyleCnt="0"/>
      <dgm:spPr/>
    </dgm:pt>
    <dgm:pt modelId="{519ADE46-312D-441D-AAB7-4AD567A96E98}" type="pres">
      <dgm:prSet presAssocID="{8FC949EF-E571-4350-AFA3-5C2209C6A8AE}" presName="composite" presStyleCnt="0"/>
      <dgm:spPr/>
    </dgm:pt>
    <dgm:pt modelId="{C2E8855D-BCBB-4379-9AE2-F9FEE38910B6}" type="pres">
      <dgm:prSet presAssocID="{8FC949EF-E571-4350-AFA3-5C2209C6A8AE}" presName="background" presStyleLbl="node0" presStyleIdx="3" presStyleCnt="4"/>
      <dgm:spPr/>
    </dgm:pt>
    <dgm:pt modelId="{A3C3EB05-2F81-4CB1-8B0A-635331ED02F0}" type="pres">
      <dgm:prSet presAssocID="{8FC949EF-E571-4350-AFA3-5C2209C6A8AE}" presName="text" presStyleLbl="fgAcc0" presStyleIdx="3" presStyleCnt="4">
        <dgm:presLayoutVars>
          <dgm:chPref val="3"/>
        </dgm:presLayoutVars>
      </dgm:prSet>
      <dgm:spPr/>
    </dgm:pt>
    <dgm:pt modelId="{140F5529-D913-465C-A6F1-6A2EEFCB0C54}" type="pres">
      <dgm:prSet presAssocID="{8FC949EF-E571-4350-AFA3-5C2209C6A8AE}" presName="hierChild2" presStyleCnt="0"/>
      <dgm:spPr/>
    </dgm:pt>
  </dgm:ptLst>
  <dgm:cxnLst>
    <dgm:cxn modelId="{551D6425-DA1B-4E61-88DF-FDCEF85A1912}" type="presOf" srcId="{B22B6EBB-CC22-4F09-AB36-2BA19198CD28}" destId="{45D08EC3-4B15-45E2-8266-766683A48394}" srcOrd="0" destOrd="0" presId="urn:microsoft.com/office/officeart/2005/8/layout/hierarchy1"/>
    <dgm:cxn modelId="{BB34105F-0371-4A42-8992-61CA9785ADFD}" type="presOf" srcId="{13BCE032-D8BA-4EC8-B0EB-D4CB6A85C5A8}" destId="{77577BE6-52E7-46CD-B3E3-9FAB10183D52}" srcOrd="0" destOrd="0" presId="urn:microsoft.com/office/officeart/2005/8/layout/hierarchy1"/>
    <dgm:cxn modelId="{DDDEB768-D7C7-4168-8233-BFFE8C74D8A8}" type="presOf" srcId="{71584E15-9B19-4A57-88B2-6A5AD7FE8319}" destId="{1E28ABFA-1856-492E-9999-D5059DA5C99E}" srcOrd="0" destOrd="0" presId="urn:microsoft.com/office/officeart/2005/8/layout/hierarchy1"/>
    <dgm:cxn modelId="{332DEC68-9C7B-4525-BF4F-EADE18C8B526}" type="presOf" srcId="{9B564EBD-5ACF-46B5-80C5-FADC67CB1B37}" destId="{543B4566-CAD9-4617-8046-C7A17E894463}" srcOrd="0" destOrd="0" presId="urn:microsoft.com/office/officeart/2005/8/layout/hierarchy1"/>
    <dgm:cxn modelId="{82E52474-840F-40D8-9C53-2CBD89060849}" srcId="{B22B6EBB-CC22-4F09-AB36-2BA19198CD28}" destId="{71584E15-9B19-4A57-88B2-6A5AD7FE8319}" srcOrd="0" destOrd="0" parTransId="{FDB04B6D-3EFB-4604-9673-E5A4CA9493F7}" sibTransId="{B09F55EE-995D-4FAB-89FA-E20722220EBB}"/>
    <dgm:cxn modelId="{D9EE0C92-A9F1-4383-9EF5-DEE8FE2CAE61}" srcId="{B22B6EBB-CC22-4F09-AB36-2BA19198CD28}" destId="{13BCE032-D8BA-4EC8-B0EB-D4CB6A85C5A8}" srcOrd="1" destOrd="0" parTransId="{4CAB044E-18D0-4EA7-94E4-86FE231EDDBB}" sibTransId="{F258AB7E-FAD5-4E5E-B5DB-7F4BFA20328F}"/>
    <dgm:cxn modelId="{D6196ECF-92B8-4E14-8D9F-A7F40E772D65}" srcId="{B22B6EBB-CC22-4F09-AB36-2BA19198CD28}" destId="{9B564EBD-5ACF-46B5-80C5-FADC67CB1B37}" srcOrd="2" destOrd="0" parTransId="{EDC6F1A7-8A59-4A08-865F-37B984340D67}" sibTransId="{3E210BD4-877A-4F87-8E1A-566F68DECD12}"/>
    <dgm:cxn modelId="{BCBFCFEA-DA60-4725-8543-271F05027669}" type="presOf" srcId="{8FC949EF-E571-4350-AFA3-5C2209C6A8AE}" destId="{A3C3EB05-2F81-4CB1-8B0A-635331ED02F0}" srcOrd="0" destOrd="0" presId="urn:microsoft.com/office/officeart/2005/8/layout/hierarchy1"/>
    <dgm:cxn modelId="{EAF3C3F2-D25B-4C84-B3E5-86F83BA27521}" srcId="{B22B6EBB-CC22-4F09-AB36-2BA19198CD28}" destId="{8FC949EF-E571-4350-AFA3-5C2209C6A8AE}" srcOrd="3" destOrd="0" parTransId="{B7575FD8-A67F-45BE-A787-ED4EE1E161DC}" sibTransId="{4DC08237-757C-449B-B0B6-3BC7AB0B68C1}"/>
    <dgm:cxn modelId="{6DC303FF-98C0-4E76-A2F8-AA3510D4E8F9}" type="presParOf" srcId="{45D08EC3-4B15-45E2-8266-766683A48394}" destId="{89244E54-F9B2-4CCD-9821-A07D1E6CFC47}" srcOrd="0" destOrd="0" presId="urn:microsoft.com/office/officeart/2005/8/layout/hierarchy1"/>
    <dgm:cxn modelId="{32BDD358-C2D7-460A-8B8D-4596E6B2ACB8}" type="presParOf" srcId="{89244E54-F9B2-4CCD-9821-A07D1E6CFC47}" destId="{A935A676-0E09-41C8-826D-ECA7815EEEF4}" srcOrd="0" destOrd="0" presId="urn:microsoft.com/office/officeart/2005/8/layout/hierarchy1"/>
    <dgm:cxn modelId="{626AE88E-B8D7-4125-91CA-C94193C2402C}" type="presParOf" srcId="{A935A676-0E09-41C8-826D-ECA7815EEEF4}" destId="{0780726A-8CAF-47D8-9CC6-7E89E4945F57}" srcOrd="0" destOrd="0" presId="urn:microsoft.com/office/officeart/2005/8/layout/hierarchy1"/>
    <dgm:cxn modelId="{1CBE9EAC-FD98-4596-A5B9-00DA3927C402}" type="presParOf" srcId="{A935A676-0E09-41C8-826D-ECA7815EEEF4}" destId="{1E28ABFA-1856-492E-9999-D5059DA5C99E}" srcOrd="1" destOrd="0" presId="urn:microsoft.com/office/officeart/2005/8/layout/hierarchy1"/>
    <dgm:cxn modelId="{66C21572-DB3B-472C-ADF1-2C73C84B4624}" type="presParOf" srcId="{89244E54-F9B2-4CCD-9821-A07D1E6CFC47}" destId="{0F8ABFEB-7362-42BF-9023-88A5309FF0B8}" srcOrd="1" destOrd="0" presId="urn:microsoft.com/office/officeart/2005/8/layout/hierarchy1"/>
    <dgm:cxn modelId="{409E7EB6-C734-40A5-90BF-D1B18DC36669}" type="presParOf" srcId="{45D08EC3-4B15-45E2-8266-766683A48394}" destId="{0C6C6377-E86C-4029-ACB5-2DC4C0E05D5E}" srcOrd="1" destOrd="0" presId="urn:microsoft.com/office/officeart/2005/8/layout/hierarchy1"/>
    <dgm:cxn modelId="{DA47CC08-503A-4218-B1FF-154B6B8E7E22}" type="presParOf" srcId="{0C6C6377-E86C-4029-ACB5-2DC4C0E05D5E}" destId="{12F43B2B-93D6-479B-9C17-1008E17F5617}" srcOrd="0" destOrd="0" presId="urn:microsoft.com/office/officeart/2005/8/layout/hierarchy1"/>
    <dgm:cxn modelId="{C948086B-CAEA-419D-9745-A3E46714A55D}" type="presParOf" srcId="{12F43B2B-93D6-479B-9C17-1008E17F5617}" destId="{CF518BEC-C94C-4B3F-BA2E-9BFD41B23542}" srcOrd="0" destOrd="0" presId="urn:microsoft.com/office/officeart/2005/8/layout/hierarchy1"/>
    <dgm:cxn modelId="{A9AD5781-A690-4066-948A-B31E498EA222}" type="presParOf" srcId="{12F43B2B-93D6-479B-9C17-1008E17F5617}" destId="{77577BE6-52E7-46CD-B3E3-9FAB10183D52}" srcOrd="1" destOrd="0" presId="urn:microsoft.com/office/officeart/2005/8/layout/hierarchy1"/>
    <dgm:cxn modelId="{E002B6C9-1220-4323-8A38-6B9D8E401627}" type="presParOf" srcId="{0C6C6377-E86C-4029-ACB5-2DC4C0E05D5E}" destId="{1A80A70E-40CA-4C41-87DE-69362E295F50}" srcOrd="1" destOrd="0" presId="urn:microsoft.com/office/officeart/2005/8/layout/hierarchy1"/>
    <dgm:cxn modelId="{27CF20A3-83F9-4990-950F-26966528AC7B}" type="presParOf" srcId="{45D08EC3-4B15-45E2-8266-766683A48394}" destId="{957BF253-FF22-4863-8465-71D013400287}" srcOrd="2" destOrd="0" presId="urn:microsoft.com/office/officeart/2005/8/layout/hierarchy1"/>
    <dgm:cxn modelId="{CA0F3EB1-7DB5-4547-BD1F-1026154AC17D}" type="presParOf" srcId="{957BF253-FF22-4863-8465-71D013400287}" destId="{CC233406-22AB-45EF-9C64-ABD64F6A1332}" srcOrd="0" destOrd="0" presId="urn:microsoft.com/office/officeart/2005/8/layout/hierarchy1"/>
    <dgm:cxn modelId="{3682B5BE-DEED-4980-912A-A2F507DB9A35}" type="presParOf" srcId="{CC233406-22AB-45EF-9C64-ABD64F6A1332}" destId="{A58C048D-BCA0-48C2-A521-78A781177B9A}" srcOrd="0" destOrd="0" presId="urn:microsoft.com/office/officeart/2005/8/layout/hierarchy1"/>
    <dgm:cxn modelId="{FFEAFD28-92CC-41BF-8DB9-7F11D94393E3}" type="presParOf" srcId="{CC233406-22AB-45EF-9C64-ABD64F6A1332}" destId="{543B4566-CAD9-4617-8046-C7A17E894463}" srcOrd="1" destOrd="0" presId="urn:microsoft.com/office/officeart/2005/8/layout/hierarchy1"/>
    <dgm:cxn modelId="{140C71F2-3DB5-4075-8158-201CD62B0D8A}" type="presParOf" srcId="{957BF253-FF22-4863-8465-71D013400287}" destId="{68381488-BEBC-4ACD-8165-F7E442C73943}" srcOrd="1" destOrd="0" presId="urn:microsoft.com/office/officeart/2005/8/layout/hierarchy1"/>
    <dgm:cxn modelId="{EBD8BDC9-A8C9-4B34-AFF2-2EEB731979C8}" type="presParOf" srcId="{45D08EC3-4B15-45E2-8266-766683A48394}" destId="{ED04D6F7-D22B-43EC-8417-3FDCA16E92A1}" srcOrd="3" destOrd="0" presId="urn:microsoft.com/office/officeart/2005/8/layout/hierarchy1"/>
    <dgm:cxn modelId="{D91441E7-F928-43DF-A474-D520A30EAE10}" type="presParOf" srcId="{ED04D6F7-D22B-43EC-8417-3FDCA16E92A1}" destId="{519ADE46-312D-441D-AAB7-4AD567A96E98}" srcOrd="0" destOrd="0" presId="urn:microsoft.com/office/officeart/2005/8/layout/hierarchy1"/>
    <dgm:cxn modelId="{5DD908D4-86EF-4937-B0C7-08F6F3E63F6D}" type="presParOf" srcId="{519ADE46-312D-441D-AAB7-4AD567A96E98}" destId="{C2E8855D-BCBB-4379-9AE2-F9FEE38910B6}" srcOrd="0" destOrd="0" presId="urn:microsoft.com/office/officeart/2005/8/layout/hierarchy1"/>
    <dgm:cxn modelId="{FCA46EFB-7126-4593-8194-0DCE6D6F3EF3}" type="presParOf" srcId="{519ADE46-312D-441D-AAB7-4AD567A96E98}" destId="{A3C3EB05-2F81-4CB1-8B0A-635331ED02F0}" srcOrd="1" destOrd="0" presId="urn:microsoft.com/office/officeart/2005/8/layout/hierarchy1"/>
    <dgm:cxn modelId="{586ABDAC-5F94-41F5-9B3C-8B40ACB26157}" type="presParOf" srcId="{ED04D6F7-D22B-43EC-8417-3FDCA16E92A1}" destId="{140F5529-D913-465C-A6F1-6A2EEFCB0C5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40381D-ABFE-4E2E-AD3C-0B722E96C4A4}">
      <dsp:nvSpPr>
        <dsp:cNvPr id="0" name=""/>
        <dsp:cNvSpPr/>
      </dsp:nvSpPr>
      <dsp:spPr>
        <a:xfrm>
          <a:off x="0" y="0"/>
          <a:ext cx="8549640" cy="111768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venir Next LT Pro Light" panose="02020404030301010803"/>
            </a:rPr>
            <a:t> </a:t>
          </a:r>
          <a:r>
            <a:rPr lang="en-US" sz="2200" kern="1200" dirty="0"/>
            <a:t>An app that will help the user learn as well as test their knowledge.</a:t>
          </a:r>
          <a:r>
            <a:rPr lang="en-US" sz="2200" kern="1200" dirty="0">
              <a:latin typeface="Avenir Next LT Pro Light" panose="02020404030301010803"/>
            </a:rPr>
            <a:t> </a:t>
          </a:r>
          <a:endParaRPr lang="en-US" sz="2200" kern="1200" dirty="0"/>
        </a:p>
      </dsp:txBody>
      <dsp:txXfrm>
        <a:off x="32736" y="32736"/>
        <a:ext cx="7343571" cy="1052211"/>
      </dsp:txXfrm>
    </dsp:sp>
    <dsp:sp modelId="{BBC026F8-52B8-4D5C-BD2A-E6E23D0DFB8E}">
      <dsp:nvSpPr>
        <dsp:cNvPr id="0" name=""/>
        <dsp:cNvSpPr/>
      </dsp:nvSpPr>
      <dsp:spPr>
        <a:xfrm>
          <a:off x="754379" y="1303964"/>
          <a:ext cx="8549640" cy="111768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venir Next LT Pro Light" panose="02020404030301010803"/>
            </a:rPr>
            <a:t> </a:t>
          </a:r>
          <a:r>
            <a:rPr lang="en-US" sz="2200" kern="1200" dirty="0"/>
            <a:t>Questions</a:t>
          </a:r>
          <a:r>
            <a:rPr lang="en-US" sz="2200" kern="1200" dirty="0">
              <a:latin typeface="Avenir Next LT Pro Light" panose="02020404030301010803"/>
            </a:rPr>
            <a:t> will be</a:t>
          </a:r>
          <a:r>
            <a:rPr lang="en-US" sz="2200" kern="1200" dirty="0"/>
            <a:t> from different topics and of different levels. </a:t>
          </a:r>
        </a:p>
      </dsp:txBody>
      <dsp:txXfrm>
        <a:off x="787115" y="1336700"/>
        <a:ext cx="7003293" cy="1052211"/>
      </dsp:txXfrm>
    </dsp:sp>
    <dsp:sp modelId="{410BA574-81B9-476F-A938-7273540BAF8A}">
      <dsp:nvSpPr>
        <dsp:cNvPr id="0" name=""/>
        <dsp:cNvSpPr/>
      </dsp:nvSpPr>
      <dsp:spPr>
        <a:xfrm>
          <a:off x="1508759" y="2607928"/>
          <a:ext cx="8549640" cy="111768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venir Next LT Pro Light" panose="02020404030301010803"/>
            </a:rPr>
            <a:t> </a:t>
          </a:r>
          <a:r>
            <a:rPr lang="en-US" sz="2200" kern="1200" dirty="0"/>
            <a:t>The app aims on providing a simple and accessible platform for users to enhance their knowledge.</a:t>
          </a:r>
        </a:p>
      </dsp:txBody>
      <dsp:txXfrm>
        <a:off x="1541495" y="2640664"/>
        <a:ext cx="7003293" cy="1052211"/>
      </dsp:txXfrm>
    </dsp:sp>
    <dsp:sp modelId="{7248CCE4-63CE-4845-952A-B9230C1BFFD7}">
      <dsp:nvSpPr>
        <dsp:cNvPr id="0" name=""/>
        <dsp:cNvSpPr/>
      </dsp:nvSpPr>
      <dsp:spPr>
        <a:xfrm>
          <a:off x="7823145" y="847576"/>
          <a:ext cx="726494" cy="72649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7986606" y="847576"/>
        <a:ext cx="399572" cy="546687"/>
      </dsp:txXfrm>
    </dsp:sp>
    <dsp:sp modelId="{B2153FD6-D7B1-46AB-BCDD-CC9251676D21}">
      <dsp:nvSpPr>
        <dsp:cNvPr id="0" name=""/>
        <dsp:cNvSpPr/>
      </dsp:nvSpPr>
      <dsp:spPr>
        <a:xfrm>
          <a:off x="8577525" y="2144089"/>
          <a:ext cx="726494" cy="72649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8740986" y="2144089"/>
        <a:ext cx="399572" cy="5466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44E060-BB1B-411E-9F2C-8787BE3F35D8}">
      <dsp:nvSpPr>
        <dsp:cNvPr id="0" name=""/>
        <dsp:cNvSpPr/>
      </dsp:nvSpPr>
      <dsp:spPr>
        <a:xfrm>
          <a:off x="1227" y="267023"/>
          <a:ext cx="4309690" cy="273665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7A7A273-AF8B-4E14-8D69-EBC7D58D35B5}">
      <dsp:nvSpPr>
        <dsp:cNvPr id="0" name=""/>
        <dsp:cNvSpPr/>
      </dsp:nvSpPr>
      <dsp:spPr>
        <a:xfrm>
          <a:off x="480082" y="721935"/>
          <a:ext cx="4309690" cy="273665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Android Studio</a:t>
          </a:r>
        </a:p>
      </dsp:txBody>
      <dsp:txXfrm>
        <a:off x="560236" y="802089"/>
        <a:ext cx="4149382" cy="2576345"/>
      </dsp:txXfrm>
    </dsp:sp>
    <dsp:sp modelId="{C8040287-B9F3-44AC-A5EA-74F1E2A0BDB5}">
      <dsp:nvSpPr>
        <dsp:cNvPr id="0" name=""/>
        <dsp:cNvSpPr/>
      </dsp:nvSpPr>
      <dsp:spPr>
        <a:xfrm>
          <a:off x="5268627" y="267023"/>
          <a:ext cx="4309690" cy="273665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0C079CC-2E48-4F4C-ACAA-0938AD8AECD0}">
      <dsp:nvSpPr>
        <dsp:cNvPr id="0" name=""/>
        <dsp:cNvSpPr/>
      </dsp:nvSpPr>
      <dsp:spPr>
        <a:xfrm>
          <a:off x="5747481" y="721935"/>
          <a:ext cx="4309690" cy="273665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Language - Kotlin</a:t>
          </a:r>
        </a:p>
      </dsp:txBody>
      <dsp:txXfrm>
        <a:off x="5827635" y="802089"/>
        <a:ext cx="4149382" cy="25763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80726A-8CAF-47D8-9CC6-7E89E4945F57}">
      <dsp:nvSpPr>
        <dsp:cNvPr id="0" name=""/>
        <dsp:cNvSpPr/>
      </dsp:nvSpPr>
      <dsp:spPr>
        <a:xfrm>
          <a:off x="2945" y="1281069"/>
          <a:ext cx="2103382" cy="133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28ABFA-1856-492E-9999-D5059DA5C99E}">
      <dsp:nvSpPr>
        <dsp:cNvPr id="0" name=""/>
        <dsp:cNvSpPr/>
      </dsp:nvSpPr>
      <dsp:spPr>
        <a:xfrm>
          <a:off x="236655" y="1503093"/>
          <a:ext cx="2103382" cy="133564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Basic Activities </a:t>
          </a:r>
        </a:p>
      </dsp:txBody>
      <dsp:txXfrm>
        <a:off x="275775" y="1542213"/>
        <a:ext cx="2025142" cy="1257407"/>
      </dsp:txXfrm>
    </dsp:sp>
    <dsp:sp modelId="{CF518BEC-C94C-4B3F-BA2E-9BFD41B23542}">
      <dsp:nvSpPr>
        <dsp:cNvPr id="0" name=""/>
        <dsp:cNvSpPr/>
      </dsp:nvSpPr>
      <dsp:spPr>
        <a:xfrm>
          <a:off x="2573746" y="1281069"/>
          <a:ext cx="2103382" cy="133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577BE6-52E7-46CD-B3E3-9FAB10183D52}">
      <dsp:nvSpPr>
        <dsp:cNvPr id="0" name=""/>
        <dsp:cNvSpPr/>
      </dsp:nvSpPr>
      <dsp:spPr>
        <a:xfrm>
          <a:off x="2807455" y="1503093"/>
          <a:ext cx="2103382" cy="133564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Questions</a:t>
          </a:r>
        </a:p>
      </dsp:txBody>
      <dsp:txXfrm>
        <a:off x="2846575" y="1542213"/>
        <a:ext cx="2025142" cy="1257407"/>
      </dsp:txXfrm>
    </dsp:sp>
    <dsp:sp modelId="{A58C048D-BCA0-48C2-A521-78A781177B9A}">
      <dsp:nvSpPr>
        <dsp:cNvPr id="0" name=""/>
        <dsp:cNvSpPr/>
      </dsp:nvSpPr>
      <dsp:spPr>
        <a:xfrm>
          <a:off x="5144546" y="1281069"/>
          <a:ext cx="2103382" cy="133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43B4566-CAD9-4617-8046-C7A17E894463}">
      <dsp:nvSpPr>
        <dsp:cNvPr id="0" name=""/>
        <dsp:cNvSpPr/>
      </dsp:nvSpPr>
      <dsp:spPr>
        <a:xfrm>
          <a:off x="5378255" y="1503093"/>
          <a:ext cx="2103382" cy="133564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Answers</a:t>
          </a:r>
        </a:p>
      </dsp:txBody>
      <dsp:txXfrm>
        <a:off x="5417375" y="1542213"/>
        <a:ext cx="2025142" cy="1257407"/>
      </dsp:txXfrm>
    </dsp:sp>
    <dsp:sp modelId="{C2E8855D-BCBB-4379-9AE2-F9FEE38910B6}">
      <dsp:nvSpPr>
        <dsp:cNvPr id="0" name=""/>
        <dsp:cNvSpPr/>
      </dsp:nvSpPr>
      <dsp:spPr>
        <a:xfrm>
          <a:off x="7715346" y="1281069"/>
          <a:ext cx="2103382" cy="133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3C3EB05-2F81-4CB1-8B0A-635331ED02F0}">
      <dsp:nvSpPr>
        <dsp:cNvPr id="0" name=""/>
        <dsp:cNvSpPr/>
      </dsp:nvSpPr>
      <dsp:spPr>
        <a:xfrm>
          <a:off x="7949056" y="1503093"/>
          <a:ext cx="2103382" cy="133564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Quizzes</a:t>
          </a:r>
        </a:p>
      </dsp:txBody>
      <dsp:txXfrm>
        <a:off x="7988176" y="1542213"/>
        <a:ext cx="2025142" cy="12574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7/11/2022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760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0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06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18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984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44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70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15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97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7/11/2022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604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821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81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6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Gradient pastel colors on a top view">
            <a:extLst>
              <a:ext uri="{FF2B5EF4-FFF2-40B4-BE49-F238E27FC236}">
                <a16:creationId xmlns:a16="http://schemas.microsoft.com/office/drawing/2014/main" id="{7CCD328F-053D-8D13-17CB-1BA7770BBB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90000"/>
          </a:blip>
          <a:srcRect t="12016" b="3715"/>
          <a:stretch/>
        </p:blipFill>
        <p:spPr>
          <a:xfrm>
            <a:off x="8710" y="0"/>
            <a:ext cx="12191999" cy="6857989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B4A12B6-EF0D-43E8-8C17-4FAD4D276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>
              <a:lumMod val="85000"/>
              <a:lumOff val="15000"/>
              <a:alpha val="93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E107525-0C02-447F-8A3F-553320A72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2"/>
            </a:solidFill>
            <a:prstDash val="solid"/>
            <a:miter lim="800000"/>
          </a:ln>
          <a:effectLst/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600" y="2605077"/>
            <a:ext cx="8960520" cy="1613067"/>
          </a:xfrm>
        </p:spPr>
        <p:txBody>
          <a:bodyPr>
            <a:normAutofit/>
          </a:bodyPr>
          <a:lstStyle/>
          <a:p>
            <a:r>
              <a:rPr lang="en-US" dirty="0"/>
              <a:t>Learn and quiz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B7A42E3-05D8-4A0B-9D4E-20EF581E5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EE9A54B-189D-4645-8254-FDC4210EC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11CE48F-D5E4-4520-AF1E-8F85CFBDA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1448851-39AD-4943-BF9C-C50704E08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E03392-C4A8-867B-8F56-654437C8D852}"/>
              </a:ext>
            </a:extLst>
          </p:cNvPr>
          <p:cNvSpPr txBox="1"/>
          <p:nvPr/>
        </p:nvSpPr>
        <p:spPr>
          <a:xfrm>
            <a:off x="1602377" y="4693920"/>
            <a:ext cx="3781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Project guide – Mr. </a:t>
            </a:r>
            <a:r>
              <a:rPr lang="en-US" dirty="0" err="1"/>
              <a:t>Manender</a:t>
            </a:r>
            <a:r>
              <a:rPr lang="en-US" dirty="0"/>
              <a:t> </a:t>
            </a:r>
            <a:r>
              <a:rPr lang="en-US" dirty="0" err="1"/>
              <a:t>Dutt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67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937B0B-B2AF-F932-909B-C31B29229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omic Sans MS"/>
              </a:rPr>
              <a:t>Project Brief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6C788930-CCFA-E107-5E4E-40496DC9CB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5209380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8425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6CC43A-2FA8-04BC-BAF7-91CB1A53C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omic Sans MS"/>
              </a:rPr>
              <a:t>Tools used: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6E300E69-D248-B144-026C-19633B106B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0438076"/>
              </p:ext>
            </p:extLst>
          </p:nvPr>
        </p:nvGraphicFramePr>
        <p:xfrm>
          <a:off x="1025047" y="2143049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9269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55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57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" name="Rectangle 59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89A736-CCF2-97D4-122C-DD0C43D7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omic Sans MS"/>
              </a:rPr>
              <a:t>Project Modules</a:t>
            </a:r>
            <a:endParaRPr lang="en-US">
              <a:latin typeface="Comic Sans MS"/>
            </a:endParaRP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DF101CCE-7282-BE12-8CCE-06D738F9B1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967840"/>
              </p:ext>
            </p:extLst>
          </p:nvPr>
        </p:nvGraphicFramePr>
        <p:xfrm>
          <a:off x="1066800" y="2103120"/>
          <a:ext cx="10055384" cy="41198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1878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6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7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8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9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Rectangle 21">
            <a:extLst>
              <a:ext uri="{FF2B5EF4-FFF2-40B4-BE49-F238E27FC236}">
                <a16:creationId xmlns:a16="http://schemas.microsoft.com/office/drawing/2014/main" id="{1C3E817E-E139-426E-89E5-9DD346EC7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23">
            <a:extLst>
              <a:ext uri="{FF2B5EF4-FFF2-40B4-BE49-F238E27FC236}">
                <a16:creationId xmlns:a16="http://schemas.microsoft.com/office/drawing/2014/main" id="{E2ADD2F6-F7FC-464F-8F18-5BDBD27A7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25">
            <a:extLst>
              <a:ext uri="{FF2B5EF4-FFF2-40B4-BE49-F238E27FC236}">
                <a16:creationId xmlns:a16="http://schemas.microsoft.com/office/drawing/2014/main" id="{5A3A31F1-FA83-497F-98FF-9A5621DC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27">
            <a:extLst>
              <a:ext uri="{FF2B5EF4-FFF2-40B4-BE49-F238E27FC236}">
                <a16:creationId xmlns:a16="http://schemas.microsoft.com/office/drawing/2014/main" id="{343FF9E2-8F7E-4BCC-9A50-C41AD8A56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4A4B9E-3D50-9803-F8EC-2E20CFDE4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559768"/>
            <a:ext cx="3238829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/>
              <a:t>Project Layout</a:t>
            </a:r>
          </a:p>
        </p:txBody>
      </p:sp>
      <p:sp>
        <p:nvSpPr>
          <p:cNvPr id="64" name="Rectangle 29">
            <a:extLst>
              <a:ext uri="{FF2B5EF4-FFF2-40B4-BE49-F238E27FC236}">
                <a16:creationId xmlns:a16="http://schemas.microsoft.com/office/drawing/2014/main" id="{47751BC8-250F-493B-BDF9-D45BA5991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318" y="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5" name="Straight Connector 31">
            <a:extLst>
              <a:ext uri="{FF2B5EF4-FFF2-40B4-BE49-F238E27FC236}">
                <a16:creationId xmlns:a16="http://schemas.microsoft.com/office/drawing/2014/main" id="{BF0F044C-8394-47CB-8E3D-FA56B0693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33">
            <a:extLst>
              <a:ext uri="{FF2B5EF4-FFF2-40B4-BE49-F238E27FC236}">
                <a16:creationId xmlns:a16="http://schemas.microsoft.com/office/drawing/2014/main" id="{6B2DCD75-B707-4C51-8ADC-813834C09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2525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35">
            <a:extLst>
              <a:ext uri="{FF2B5EF4-FFF2-40B4-BE49-F238E27FC236}">
                <a16:creationId xmlns:a16="http://schemas.microsoft.com/office/drawing/2014/main" id="{F4851414-8BB1-42EF-912B-608FCE07B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644123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FE6D40C1-5768-6A37-429B-A118B5F9F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6789" y="59010"/>
            <a:ext cx="6678252" cy="6725390"/>
          </a:xfrm>
        </p:spPr>
      </p:pic>
    </p:spTree>
    <p:extLst>
      <p:ext uri="{BB962C8B-B14F-4D97-AF65-F5344CB8AC3E}">
        <p14:creationId xmlns:p14="http://schemas.microsoft.com/office/powerpoint/2010/main" val="4054020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5475DD-F767-9C88-887A-BBE7C5DF7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1" y="1260389"/>
            <a:ext cx="6315562" cy="4335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3000"/>
              </a:lnSpc>
            </a:pPr>
            <a:r>
              <a:rPr lang="en-US" sz="6000" cap="all" spc="-100">
                <a:solidFill>
                  <a:schemeClr val="tx1"/>
                </a:solidFill>
              </a:rPr>
              <a:t>THANK YOU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138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402441"/>
      </a:dk2>
      <a:lt2>
        <a:srgbClr val="E2E7E8"/>
      </a:lt2>
      <a:accent1>
        <a:srgbClr val="C1988C"/>
      </a:accent1>
      <a:accent2>
        <a:srgbClr val="BA7F8A"/>
      </a:accent2>
      <a:accent3>
        <a:srgbClr val="C593B1"/>
      </a:accent3>
      <a:accent4>
        <a:srgbClr val="B87FBA"/>
      </a:accent4>
      <a:accent5>
        <a:srgbClr val="B196C6"/>
      </a:accent5>
      <a:accent6>
        <a:srgbClr val="877FBA"/>
      </a:accent6>
      <a:hlink>
        <a:srgbClr val="5C8A98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TC103457464[[fn=Dividend]]</Template>
  <TotalTime>247</TotalTime>
  <Words>77</Words>
  <Application>Microsoft Office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Avenir Next LT Pro</vt:lpstr>
      <vt:lpstr>Avenir Next LT Pro Light</vt:lpstr>
      <vt:lpstr>Comic Sans MS</vt:lpstr>
      <vt:lpstr>Garamond</vt:lpstr>
      <vt:lpstr>SavonVTI</vt:lpstr>
      <vt:lpstr>Learn and quiz</vt:lpstr>
      <vt:lpstr>Project Brief</vt:lpstr>
      <vt:lpstr>Tools used:</vt:lpstr>
      <vt:lpstr>Project Modules</vt:lpstr>
      <vt:lpstr>Project Layout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shrey dikshant</cp:lastModifiedBy>
  <cp:revision>125</cp:revision>
  <dcterms:created xsi:type="dcterms:W3CDTF">2022-07-10T12:59:18Z</dcterms:created>
  <dcterms:modified xsi:type="dcterms:W3CDTF">2022-07-11T10:52:45Z</dcterms:modified>
</cp:coreProperties>
</file>

<file path=docProps/thumbnail.jpeg>
</file>